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5" r:id="rId4"/>
    <p:sldId id="266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62" r:id="rId13"/>
    <p:sldId id="264" r:id="rId14"/>
  </p:sldIdLst>
  <p:sldSz cx="9144000" cy="6858000" type="screen4x3"/>
  <p:notesSz cx="6858000" cy="91440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30657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398251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500925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926862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555448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364231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457517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3897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3108942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806534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89217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D346-0C9D-4FB1-9D04-9F95222FEA82}" type="datetimeFigureOut">
              <a:rPr lang="es-HN" smtClean="0"/>
              <a:t>19/1/2021</a:t>
            </a:fld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B223-9FF9-4D8D-898D-6B043A9722EF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198565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6600" b="1" dirty="0" smtClean="0"/>
              <a:t>Género</a:t>
            </a:r>
            <a:endParaRPr lang="es-HN" sz="6600" b="1" dirty="0"/>
          </a:p>
        </p:txBody>
      </p:sp>
    </p:spTree>
    <p:extLst>
      <p:ext uri="{BB962C8B-B14F-4D97-AF65-F5344CB8AC3E}">
        <p14:creationId xmlns:p14="http://schemas.microsoft.com/office/powerpoint/2010/main" val="243641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328738"/>
            <a:ext cx="7239000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60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808" y="886692"/>
            <a:ext cx="6706045" cy="48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338263"/>
            <a:ext cx="79057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62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74" y="640773"/>
            <a:ext cx="4886325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979" y="3458441"/>
            <a:ext cx="4943475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886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6" y="1357745"/>
            <a:ext cx="8198224" cy="40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3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352550"/>
            <a:ext cx="810577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70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1471613"/>
            <a:ext cx="8010525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37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176338"/>
            <a:ext cx="78867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67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385888"/>
            <a:ext cx="7867650" cy="408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372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485900"/>
            <a:ext cx="759142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32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85875"/>
            <a:ext cx="75819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37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4" y="1082417"/>
            <a:ext cx="759142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13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</Words>
  <Application>Microsoft Office PowerPoint</Application>
  <PresentationFormat>Presentación en pantalla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Género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20</cp:revision>
  <dcterms:created xsi:type="dcterms:W3CDTF">2020-10-24T21:35:44Z</dcterms:created>
  <dcterms:modified xsi:type="dcterms:W3CDTF">2021-01-19T16:47:13Z</dcterms:modified>
</cp:coreProperties>
</file>