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ED81-9852-4371-A24F-4B02EC39E7AF}" type="datetimeFigureOut">
              <a:rPr lang="es-HN" smtClean="0"/>
              <a:t>19/1/2021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1812-D0CA-489A-8B2F-5C0E0FFA4FD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50932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ED81-9852-4371-A24F-4B02EC39E7AF}" type="datetimeFigureOut">
              <a:rPr lang="es-HN" smtClean="0"/>
              <a:t>19/1/2021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1812-D0CA-489A-8B2F-5C0E0FFA4FD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1954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ED81-9852-4371-A24F-4B02EC39E7AF}" type="datetimeFigureOut">
              <a:rPr lang="es-HN" smtClean="0"/>
              <a:t>19/1/2021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1812-D0CA-489A-8B2F-5C0E0FFA4FD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55497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ED81-9852-4371-A24F-4B02EC39E7AF}" type="datetimeFigureOut">
              <a:rPr lang="es-HN" smtClean="0"/>
              <a:t>19/1/2021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1812-D0CA-489A-8B2F-5C0E0FFA4FD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12353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ED81-9852-4371-A24F-4B02EC39E7AF}" type="datetimeFigureOut">
              <a:rPr lang="es-HN" smtClean="0"/>
              <a:t>19/1/2021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1812-D0CA-489A-8B2F-5C0E0FFA4FD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56333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ED81-9852-4371-A24F-4B02EC39E7AF}" type="datetimeFigureOut">
              <a:rPr lang="es-HN" smtClean="0"/>
              <a:t>19/1/2021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1812-D0CA-489A-8B2F-5C0E0FFA4FD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4759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ED81-9852-4371-A24F-4B02EC39E7AF}" type="datetimeFigureOut">
              <a:rPr lang="es-HN" smtClean="0"/>
              <a:t>19/1/2021</a:t>
            </a:fld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1812-D0CA-489A-8B2F-5C0E0FFA4FD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0760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ED81-9852-4371-A24F-4B02EC39E7AF}" type="datetimeFigureOut">
              <a:rPr lang="es-HN" smtClean="0"/>
              <a:t>19/1/2021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1812-D0CA-489A-8B2F-5C0E0FFA4FD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03085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ED81-9852-4371-A24F-4B02EC39E7AF}" type="datetimeFigureOut">
              <a:rPr lang="es-HN" smtClean="0"/>
              <a:t>19/1/2021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1812-D0CA-489A-8B2F-5C0E0FFA4FD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67529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ED81-9852-4371-A24F-4B02EC39E7AF}" type="datetimeFigureOut">
              <a:rPr lang="es-HN" smtClean="0"/>
              <a:t>19/1/2021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1812-D0CA-489A-8B2F-5C0E0FFA4FD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9960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ED81-9852-4371-A24F-4B02EC39E7AF}" type="datetimeFigureOut">
              <a:rPr lang="es-HN" smtClean="0"/>
              <a:t>19/1/2021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1812-D0CA-489A-8B2F-5C0E0FFA4FD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5835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FED81-9852-4371-A24F-4B02EC39E7AF}" type="datetimeFigureOut">
              <a:rPr lang="es-HN" smtClean="0"/>
              <a:t>19/1/2021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91812-D0CA-489A-8B2F-5C0E0FFA4FD4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77294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 smtClean="0"/>
              <a:t>Los Adjetivos</a:t>
            </a:r>
            <a:endParaRPr lang="es-HN" b="1" dirty="0"/>
          </a:p>
        </p:txBody>
      </p:sp>
    </p:spTree>
    <p:extLst>
      <p:ext uri="{BB962C8B-B14F-4D97-AF65-F5344CB8AC3E}">
        <p14:creationId xmlns:p14="http://schemas.microsoft.com/office/powerpoint/2010/main" val="16854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9" y="110403"/>
            <a:ext cx="79629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54" y="2648815"/>
            <a:ext cx="3992471" cy="343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46" y="2473036"/>
            <a:ext cx="2743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15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54" y="259340"/>
            <a:ext cx="806767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7" y="3359727"/>
            <a:ext cx="39052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22" y="2907290"/>
            <a:ext cx="360997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69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6" y="179676"/>
            <a:ext cx="398145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681" y="2780434"/>
            <a:ext cx="372427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81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45" y="0"/>
            <a:ext cx="78390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61" y="2894301"/>
            <a:ext cx="36385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77" y="2921145"/>
            <a:ext cx="391477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26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0"/>
            <a:ext cx="79248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809442"/>
            <a:ext cx="386715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63" y="2705966"/>
            <a:ext cx="41910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12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9" y="128588"/>
            <a:ext cx="397192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292" y="2944525"/>
            <a:ext cx="397192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56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</Words>
  <Application>Microsoft Office PowerPoint</Application>
  <PresentationFormat>Presentación en pantalla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Los Adjetivos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Adjetivos</dc:title>
  <dc:creator>Usuario</dc:creator>
  <cp:lastModifiedBy>Usuario</cp:lastModifiedBy>
  <cp:revision>5</cp:revision>
  <dcterms:created xsi:type="dcterms:W3CDTF">2020-11-26T04:01:36Z</dcterms:created>
  <dcterms:modified xsi:type="dcterms:W3CDTF">2021-01-19T16:52:05Z</dcterms:modified>
</cp:coreProperties>
</file>