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C99C7B-F130-4A40-B8F1-A2AC19208D22}" type="datetimeFigureOut">
              <a:rPr lang="es-ES" smtClean="0"/>
              <a:t>22/03/2022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DC77DE-FAEB-44AC-9897-381F63604527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4414" y="642918"/>
            <a:ext cx="7772400" cy="1470025"/>
          </a:xfrm>
        </p:spPr>
        <p:txBody>
          <a:bodyPr/>
          <a:lstStyle/>
          <a:p>
            <a:r>
              <a:rPr lang="es-ES" dirty="0"/>
              <a:t>Pronombres personales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ers pronou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2852"/>
            <a:ext cx="5000660" cy="640709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6314" y="214290"/>
            <a:ext cx="1421880" cy="1143000"/>
          </a:xfrm>
        </p:spPr>
        <p:txBody>
          <a:bodyPr/>
          <a:lstStyle/>
          <a:p>
            <a:r>
              <a:rPr lang="es-ES" dirty="0"/>
              <a:t>Yo</a:t>
            </a:r>
          </a:p>
        </p:txBody>
      </p:sp>
      <p:pic>
        <p:nvPicPr>
          <p:cNvPr id="6" name="5 Marcador de contenido" descr="CbxKstkWAAEXUL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285860"/>
            <a:ext cx="5018105" cy="501810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48" y="285728"/>
            <a:ext cx="1493318" cy="1143000"/>
          </a:xfrm>
        </p:spPr>
        <p:txBody>
          <a:bodyPr/>
          <a:lstStyle/>
          <a:p>
            <a:r>
              <a:rPr lang="es-ES" dirty="0"/>
              <a:t>Tú</a:t>
            </a:r>
          </a:p>
        </p:txBody>
      </p:sp>
      <p:pic>
        <p:nvPicPr>
          <p:cNvPr id="4" name="3 Marcador de contenido" descr="d274794deab433e12871c2ed802c644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785926"/>
            <a:ext cx="4143404" cy="428861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45920" y="285728"/>
            <a:ext cx="6998046" cy="1143000"/>
          </a:xfrm>
        </p:spPr>
        <p:txBody>
          <a:bodyPr/>
          <a:lstStyle/>
          <a:p>
            <a:r>
              <a:rPr lang="es-ES" dirty="0"/>
              <a:t>        Él                       Ella</a:t>
            </a:r>
          </a:p>
        </p:txBody>
      </p:sp>
      <p:pic>
        <p:nvPicPr>
          <p:cNvPr id="4" name="3 Marcador de contenido" descr="825dee24cb21a4e9c9ed82af54cb3a8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2214554"/>
            <a:ext cx="3657600" cy="3565392"/>
          </a:xfrm>
        </p:spPr>
      </p:pic>
      <p:pic>
        <p:nvPicPr>
          <p:cNvPr id="7" name="6 Marcador de contenido" descr="e81a3dbbd547d79412ab663a1c911ad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2357430"/>
            <a:ext cx="3413824" cy="3241409"/>
          </a:xfrm>
        </p:spPr>
      </p:pic>
      <p:cxnSp>
        <p:nvCxnSpPr>
          <p:cNvPr id="9" name="8 Conector recto"/>
          <p:cNvCxnSpPr/>
          <p:nvPr/>
        </p:nvCxnSpPr>
        <p:spPr>
          <a:xfrm rot="5400000">
            <a:off x="2014876" y="3342918"/>
            <a:ext cx="62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Nosotros               Nosotras</a:t>
            </a:r>
          </a:p>
        </p:txBody>
      </p:sp>
      <p:pic>
        <p:nvPicPr>
          <p:cNvPr id="5" name="4 Marcador de contenido" descr="nosotro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6550" y="2122487"/>
            <a:ext cx="3314700" cy="3467100"/>
          </a:xfrm>
        </p:spPr>
      </p:pic>
      <p:pic>
        <p:nvPicPr>
          <p:cNvPr id="6" name="5 Marcador de contenido" descr="nosotras1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2000240"/>
            <a:ext cx="3714776" cy="3714776"/>
          </a:xfrm>
        </p:spPr>
      </p:pic>
      <p:cxnSp>
        <p:nvCxnSpPr>
          <p:cNvPr id="7" name="6 Conector recto"/>
          <p:cNvCxnSpPr/>
          <p:nvPr/>
        </p:nvCxnSpPr>
        <p:spPr>
          <a:xfrm rot="5400000">
            <a:off x="2014876" y="3342918"/>
            <a:ext cx="62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Vosotros              Vosotras</a:t>
            </a:r>
          </a:p>
        </p:txBody>
      </p:sp>
      <p:pic>
        <p:nvPicPr>
          <p:cNvPr id="5" name="4 Marcador de contenido" descr="vosotro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2071678"/>
            <a:ext cx="3543300" cy="3581400"/>
          </a:xfrm>
        </p:spPr>
      </p:pic>
      <p:pic>
        <p:nvPicPr>
          <p:cNvPr id="6" name="5 Marcador de contenido" descr="vosotras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23727"/>
          <a:stretch>
            <a:fillRect/>
          </a:stretch>
        </p:blipFill>
        <p:spPr>
          <a:xfrm>
            <a:off x="5069851" y="1928802"/>
            <a:ext cx="4074149" cy="3690990"/>
          </a:xfrm>
        </p:spPr>
      </p:pic>
      <p:cxnSp>
        <p:nvCxnSpPr>
          <p:cNvPr id="7" name="6 Conector recto"/>
          <p:cNvCxnSpPr/>
          <p:nvPr/>
        </p:nvCxnSpPr>
        <p:spPr>
          <a:xfrm rot="5400000">
            <a:off x="2014876" y="3342918"/>
            <a:ext cx="62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Ellos                     Ellas</a:t>
            </a:r>
          </a:p>
        </p:txBody>
      </p:sp>
      <p:pic>
        <p:nvPicPr>
          <p:cNvPr id="5" name="4 Marcador de contenido" descr="2-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1856"/>
          <a:stretch>
            <a:fillRect/>
          </a:stretch>
        </p:blipFill>
        <p:spPr>
          <a:xfrm>
            <a:off x="1142976" y="2643182"/>
            <a:ext cx="3786214" cy="2727388"/>
          </a:xfrm>
        </p:spPr>
      </p:pic>
      <p:pic>
        <p:nvPicPr>
          <p:cNvPr id="6" name="5 Marcador de contenido" descr="descarga.jf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3570" y="1913986"/>
            <a:ext cx="3213740" cy="3547020"/>
          </a:xfrm>
        </p:spPr>
      </p:pic>
      <p:cxnSp>
        <p:nvCxnSpPr>
          <p:cNvPr id="7" name="6 Conector recto"/>
          <p:cNvCxnSpPr/>
          <p:nvPr/>
        </p:nvCxnSpPr>
        <p:spPr>
          <a:xfrm rot="5400000">
            <a:off x="2014876" y="3342918"/>
            <a:ext cx="62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350a5ac7769a72d6739d82d03686a79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571480"/>
            <a:ext cx="7532196" cy="54292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</TotalTime>
  <Words>16</Words>
  <Application>Microsoft Office PowerPoint</Application>
  <PresentationFormat>Apresentação na tela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Gill Sans MT</vt:lpstr>
      <vt:lpstr>Verdana</vt:lpstr>
      <vt:lpstr>Wingdings 2</vt:lpstr>
      <vt:lpstr>Solsticio</vt:lpstr>
      <vt:lpstr>Pronombres personales</vt:lpstr>
      <vt:lpstr>Apresentação do PowerPoint</vt:lpstr>
      <vt:lpstr>Yo</vt:lpstr>
      <vt:lpstr>Tú</vt:lpstr>
      <vt:lpstr>        Él                       Ella</vt:lpstr>
      <vt:lpstr>   Nosotros               Nosotras</vt:lpstr>
      <vt:lpstr>     Vosotros              Vosotras</vt:lpstr>
      <vt:lpstr>      Ellos                     Ellas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Pronombres personales</dc:title>
  <dc:creator>clara</dc:creator>
  <cp:lastModifiedBy>Geraldo</cp:lastModifiedBy>
  <cp:revision>5</cp:revision>
  <dcterms:created xsi:type="dcterms:W3CDTF">2022-02-19T17:50:08Z</dcterms:created>
  <dcterms:modified xsi:type="dcterms:W3CDTF">2022-03-22T16:17:39Z</dcterms:modified>
</cp:coreProperties>
</file>