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63" r:id="rId5"/>
    <p:sldId id="257" r:id="rId6"/>
    <p:sldId id="258" r:id="rId7"/>
  </p:sldIdLst>
  <p:sldSz cx="9144000" cy="6858000" type="screen4x3"/>
  <p:notesSz cx="6858000" cy="9144000"/>
  <p:defaultTextStyle>
    <a:defPPr>
      <a:defRPr lang="es-H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015" autoAdjust="0"/>
    <p:restoredTop sz="94660"/>
  </p:normalViewPr>
  <p:slideViewPr>
    <p:cSldViewPr snapToGrid="0">
      <p:cViewPr varScale="1">
        <p:scale>
          <a:sx n="69" d="100"/>
          <a:sy n="69" d="100"/>
        </p:scale>
        <p:origin x="-172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HN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7EFE8-FF07-49CC-B1AD-FA6AE6027AAD}" type="datetimeFigureOut">
              <a:rPr lang="es-HN" smtClean="0"/>
              <a:t>28/12/2020</a:t>
            </a:fld>
            <a:endParaRPr lang="es-HN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A0B49-2BAC-4F33-B74B-0DB2EA95E476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2090635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HN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7EFE8-FF07-49CC-B1AD-FA6AE6027AAD}" type="datetimeFigureOut">
              <a:rPr lang="es-HN" smtClean="0"/>
              <a:t>28/12/2020</a:t>
            </a:fld>
            <a:endParaRPr lang="es-HN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A0B49-2BAC-4F33-B74B-0DB2EA95E476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3265352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HN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7EFE8-FF07-49CC-B1AD-FA6AE6027AAD}" type="datetimeFigureOut">
              <a:rPr lang="es-HN" smtClean="0"/>
              <a:t>28/12/2020</a:t>
            </a:fld>
            <a:endParaRPr lang="es-HN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A0B49-2BAC-4F33-B74B-0DB2EA95E476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1926426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HN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7EFE8-FF07-49CC-B1AD-FA6AE6027AAD}" type="datetimeFigureOut">
              <a:rPr lang="es-HN" smtClean="0"/>
              <a:t>28/12/2020</a:t>
            </a:fld>
            <a:endParaRPr lang="es-HN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A0B49-2BAC-4F33-B74B-0DB2EA95E476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1305129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7EFE8-FF07-49CC-B1AD-FA6AE6027AAD}" type="datetimeFigureOut">
              <a:rPr lang="es-HN" smtClean="0"/>
              <a:t>28/12/2020</a:t>
            </a:fld>
            <a:endParaRPr lang="es-HN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A0B49-2BAC-4F33-B74B-0DB2EA95E476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1619824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HN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HN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7EFE8-FF07-49CC-B1AD-FA6AE6027AAD}" type="datetimeFigureOut">
              <a:rPr lang="es-HN" smtClean="0"/>
              <a:t>28/12/2020</a:t>
            </a:fld>
            <a:endParaRPr lang="es-HN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A0B49-2BAC-4F33-B74B-0DB2EA95E476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426718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HN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HN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7EFE8-FF07-49CC-B1AD-FA6AE6027AAD}" type="datetimeFigureOut">
              <a:rPr lang="es-HN" smtClean="0"/>
              <a:t>28/12/2020</a:t>
            </a:fld>
            <a:endParaRPr lang="es-HN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A0B49-2BAC-4F33-B74B-0DB2EA95E476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806722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7EFE8-FF07-49CC-B1AD-FA6AE6027AAD}" type="datetimeFigureOut">
              <a:rPr lang="es-HN" smtClean="0"/>
              <a:t>28/12/2020</a:t>
            </a:fld>
            <a:endParaRPr lang="es-HN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A0B49-2BAC-4F33-B74B-0DB2EA95E476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1170325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7EFE8-FF07-49CC-B1AD-FA6AE6027AAD}" type="datetimeFigureOut">
              <a:rPr lang="es-HN" smtClean="0"/>
              <a:t>28/12/2020</a:t>
            </a:fld>
            <a:endParaRPr lang="es-HN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A0B49-2BAC-4F33-B74B-0DB2EA95E476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2640362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HN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7EFE8-FF07-49CC-B1AD-FA6AE6027AAD}" type="datetimeFigureOut">
              <a:rPr lang="es-HN" smtClean="0"/>
              <a:t>28/12/2020</a:t>
            </a:fld>
            <a:endParaRPr lang="es-HN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A0B49-2BAC-4F33-B74B-0DB2EA95E476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1790522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HN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7EFE8-FF07-49CC-B1AD-FA6AE6027AAD}" type="datetimeFigureOut">
              <a:rPr lang="es-HN" smtClean="0"/>
              <a:t>28/12/2020</a:t>
            </a:fld>
            <a:endParaRPr lang="es-HN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A0B49-2BAC-4F33-B74B-0DB2EA95E476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1825994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HN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97EFE8-FF07-49CC-B1AD-FA6AE6027AAD}" type="datetimeFigureOut">
              <a:rPr lang="es-HN" smtClean="0"/>
              <a:t>28/12/2020</a:t>
            </a:fld>
            <a:endParaRPr lang="es-HN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HN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BA0B49-2BAC-4F33-B74B-0DB2EA95E476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3035326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H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MX" sz="7200" b="1" dirty="0" smtClean="0">
                <a:solidFill>
                  <a:schemeClr val="bg1"/>
                </a:solidFill>
              </a:rPr>
              <a:t>Determinantes indefinidos</a:t>
            </a:r>
            <a:endParaRPr lang="es-HN" sz="7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533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947" y="1332772"/>
            <a:ext cx="8620686" cy="3904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3294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05" y="1343891"/>
            <a:ext cx="9035895" cy="4220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2854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63" y="1778793"/>
            <a:ext cx="8562109" cy="3343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2725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5968" y="277091"/>
            <a:ext cx="58197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600" y="975445"/>
            <a:ext cx="5781675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453" y="2513730"/>
            <a:ext cx="5781675" cy="158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988" y="4027357"/>
            <a:ext cx="5848350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5841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662" y="226002"/>
            <a:ext cx="5848350" cy="260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508" y="2847108"/>
            <a:ext cx="5862637" cy="2684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9351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1008</TotalTime>
  <Words>2</Words>
  <Application>Microsoft Office PowerPoint</Application>
  <PresentationFormat>Presentación en pantalla (4:3)</PresentationFormat>
  <Paragraphs>1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7" baseType="lpstr">
      <vt:lpstr>Tema de Office</vt:lpstr>
      <vt:lpstr>Determinantes indefinidos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Demostrativos</dc:title>
  <dc:creator>Usuario</dc:creator>
  <cp:lastModifiedBy>Usuario</cp:lastModifiedBy>
  <cp:revision>23</cp:revision>
  <dcterms:created xsi:type="dcterms:W3CDTF">2020-12-08T22:31:06Z</dcterms:created>
  <dcterms:modified xsi:type="dcterms:W3CDTF">2020-12-29T01:01:10Z</dcterms:modified>
</cp:coreProperties>
</file>