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9" r:id="rId10"/>
    <p:sldId id="270" r:id="rId11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090635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265352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2642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05129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61982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2671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0672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170325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640362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790522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8259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7EFE8-FF07-49CC-B1AD-FA6AE6027AAD}" type="datetimeFigureOut">
              <a:rPr lang="es-HN" smtClean="0"/>
              <a:t>8/12/2020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BA0B49-2BAC-4F33-B74B-0DB2EA95E476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03532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7200" b="1" dirty="0" smtClean="0">
                <a:solidFill>
                  <a:schemeClr val="bg1"/>
                </a:solidFill>
              </a:rPr>
              <a:t>Demostrativos</a:t>
            </a:r>
            <a:endParaRPr lang="es-HN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53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>
                <a:lumMod val="95000"/>
              </a:schemeClr>
            </a:gs>
            <a:gs pos="95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7" y="3943350"/>
            <a:ext cx="32766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879" y="1617952"/>
            <a:ext cx="32480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471054"/>
            <a:ext cx="67722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19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81" y="192232"/>
            <a:ext cx="70008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9490"/>
            <a:ext cx="4060683" cy="261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2717658"/>
            <a:ext cx="26384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487" y="2146589"/>
            <a:ext cx="296227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432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03" y="0"/>
            <a:ext cx="5811125" cy="201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28171"/>
            <a:ext cx="4717905" cy="382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583" y="3366655"/>
            <a:ext cx="3376498" cy="203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008695"/>
            <a:ext cx="5638800" cy="1303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40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574" y="0"/>
            <a:ext cx="4200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632"/>
            <a:ext cx="4779818" cy="346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3018" y="3477501"/>
            <a:ext cx="3701668" cy="177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210" y="1749766"/>
            <a:ext cx="6907790" cy="120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86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04" y="0"/>
            <a:ext cx="437197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" y="3990980"/>
            <a:ext cx="4905375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351" y="3109913"/>
            <a:ext cx="5225562" cy="10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63" y="1864302"/>
            <a:ext cx="7796348" cy="93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936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78" y="114733"/>
            <a:ext cx="4229100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7" y="3952875"/>
            <a:ext cx="6181725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43" y="2927638"/>
            <a:ext cx="378142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1607560"/>
            <a:ext cx="673417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34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769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000" y="2008909"/>
            <a:ext cx="4436691" cy="4521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>
                <a:lumMod val="95000"/>
              </a:schemeClr>
            </a:gs>
            <a:gs pos="95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59" y="165822"/>
            <a:ext cx="45339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715" y="1094077"/>
            <a:ext cx="66008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511" y="2053504"/>
            <a:ext cx="580072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141" y="3329421"/>
            <a:ext cx="17811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5599402"/>
            <a:ext cx="5495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0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9000">
              <a:schemeClr val="bg1">
                <a:lumMod val="95000"/>
              </a:schemeClr>
            </a:gs>
            <a:gs pos="95000">
              <a:schemeClr val="bg1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4" y="183573"/>
            <a:ext cx="2201573" cy="144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768" y="320386"/>
            <a:ext cx="1857375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79" y="437717"/>
            <a:ext cx="37147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18" y="1935304"/>
            <a:ext cx="1992357" cy="101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422" y="2161743"/>
            <a:ext cx="20097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92" y="3853294"/>
            <a:ext cx="1803690" cy="8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410" y="3781425"/>
            <a:ext cx="17621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602" y="3823422"/>
            <a:ext cx="39719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</Words>
  <Application>Microsoft Office PowerPoint</Application>
  <PresentationFormat>Presentación en pantalla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Demostrativos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Demostrativos</dc:title>
  <dc:creator>Usuario</dc:creator>
  <cp:lastModifiedBy>Usuario</cp:lastModifiedBy>
  <cp:revision>14</cp:revision>
  <dcterms:created xsi:type="dcterms:W3CDTF">2020-12-08T22:31:06Z</dcterms:created>
  <dcterms:modified xsi:type="dcterms:W3CDTF">2020-12-08T23:33:48Z</dcterms:modified>
</cp:coreProperties>
</file>